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86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74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6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64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53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08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9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8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60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0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17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0B2E0-04B3-45EE-A3A1-1D082334C9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64D09-5F70-4227-9334-970031169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76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24853" y="194872"/>
            <a:ext cx="6466404" cy="9594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СКАЖИ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– НЕТ!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ЛЕГКОЕ РЕШЕНИЕ ВОПРОСА – ТЯЖКИЕ ПОСЛЕДСТВИЯ!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проплаченный экзамен – завтра ошибка на операционном </a:t>
            </a:r>
            <a:r>
              <a:rPr lang="ru-RU" sz="14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столе!</a:t>
            </a:r>
          </a:p>
          <a:p>
            <a:pPr algn="ctr"/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</a:t>
            </a:r>
            <a:r>
              <a:rPr lang="ru-RU" sz="1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«по договорённости» – завтра пожар в жилом доме</a:t>
            </a:r>
            <a:r>
              <a:rPr lang="ru-RU" sz="14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водительские права без экзамена – завтра сбитый пешеход!</a:t>
            </a:r>
          </a:p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берете или даете взятку, помните – Вы не просто нарушаете закон, Вы совершаете преступление против себя,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близких, против своего будущего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совершение коррупционных правонарушений предусмотрена уголовная, административная, гражданско-правовая и дисциплинарная ответственность в соответствии с законодательством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5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ВЗЯТКА МОЖЕТ ЛИШИТЬ СВОБОДЫ КАК БЕРУЩЕГО, </a:t>
            </a:r>
          </a:p>
          <a:p>
            <a:pPr algn="ctr"/>
            <a:r>
              <a:rPr lang="ru-RU" sz="165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И ДАЮЩЕГО!</a:t>
            </a:r>
            <a:endParaRPr lang="ru-RU" sz="165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ставших известными Вам фактах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сообщите </a:t>
            </a:r>
            <a:endParaRPr lang="ru-RU" sz="15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телефонам экстренного реагирования: </a:t>
            </a:r>
          </a:p>
          <a:p>
            <a:pPr algn="ctr"/>
            <a:endParaRPr lang="ru-RU" sz="15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полиции 02, 102                                  УФСБ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endParaRPr lang="ru-RU" sz="15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УМВД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по городу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Волгограду              по Волгоградской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дежурная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97-22-90                                   телефон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доверия 33-24-10</a:t>
            </a:r>
          </a:p>
          <a:p>
            <a:pPr algn="just"/>
            <a:endParaRPr lang="ru-RU" sz="1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 МВД России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Телефон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доверия </a:t>
            </a:r>
            <a:endParaRPr lang="ru-RU" sz="15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Волгоградской области                                администрации </a:t>
            </a: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дежурная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30-43-45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Волгограда 30-13-06</a:t>
            </a:r>
            <a:endParaRPr lang="ru-RU" sz="1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650" y="2780495"/>
            <a:ext cx="3432810" cy="138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52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5</Words>
  <Application>Microsoft Office PowerPoint</Application>
  <PresentationFormat>Лист A4 (210x297 мм)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ЭКСТРЕМИЗМУ  НЕТ!</dc:title>
  <dc:creator>Лавренова Елена Викторовна</dc:creator>
  <cp:lastModifiedBy>Яковина Наталья Анатольевна</cp:lastModifiedBy>
  <cp:revision>11</cp:revision>
  <dcterms:created xsi:type="dcterms:W3CDTF">2025-02-13T06:46:50Z</dcterms:created>
  <dcterms:modified xsi:type="dcterms:W3CDTF">2025-02-26T08:44:39Z</dcterms:modified>
</cp:coreProperties>
</file>