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60BBD3-D0A6-C561-3D9C-AF263E1C82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3A6DC4-AA93-F70F-63F7-95FAAAEB93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3E2803-B701-DC7D-30C0-562B4B1C6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A6C6C1-25A4-A9D2-FD7B-425ACD539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9E6A92-B881-BACC-AFB1-897CA51CA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235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F4EAD-DD52-3FB2-C699-FF31C37F8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C51D1F-9CB4-CDBE-31C8-146C3DD204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5867C3-E76D-C159-815E-EE29ACF10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9C4ED3-26F6-6F5A-13EE-03BDA8715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86E762-AC67-31A0-2323-3A7C8D7DA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846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BA83B8D-A702-F7C8-5097-784A3699CC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188C5DC-B476-C15C-BA2D-8ED3212EF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1AC633-27AC-ACFE-F87D-10CB1BE4A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DD9ABB-0006-4DC3-C48F-81D428EB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6229B2-1FE0-FD3B-4456-E0C90E56B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702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78A2E7-4D48-B5F1-4EEE-05FED1945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B4F094-08B4-8F66-9D3E-B85EE7A14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F66CF2-4EB2-56A3-8F98-EF19B6809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750DD2-BB1D-2C18-AE34-CCD321D78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320000-C8E1-0AEB-A28B-152613A02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55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1FFD2D-EB9A-966F-28E9-9B9FF20E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14CE36-D8DE-8668-ED24-55F97AB5F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325C0A-2C34-7CF2-AD80-313DEA78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3019D4-905B-BB56-2FAC-E454A910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D9E2CE-73EB-BA14-F9BD-C26E9C40F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25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ECC277-C643-6809-405F-39EBBB277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3C34C6-E88E-0C6F-76F4-42C5A6CCF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8FFE9F-5E77-9910-B2FF-3126043E4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136523-F3DB-6C4C-456E-BA4CFAA35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7C9F14-C087-6431-7C9A-E656FE057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248F44-A3B2-06F0-905A-3D26E811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93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1D5436-E5DE-D9C4-5AF3-1AE9EDF8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D5C7E2-1123-BFE5-8547-D4D7638A7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1D7A91-718D-696C-E4E8-AA35534CE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005769C-AAC2-5404-84AA-9BD7F1917C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853097B-39A0-8DD6-9DA5-D1BEC85C79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ADDB42F-8C1C-6FA2-5F13-77B78DD2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212C8D0-8642-0193-A6E5-EAE2BDDD1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F4CC74B-520D-89CF-76BB-542AE31F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77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7CDF7F-7464-6639-0599-BAC7D6A9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78EDB50-732C-3291-9517-3F09977AB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B040DA4-5664-308F-6A86-C3708F5FB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9278620-D94F-2132-70E9-770E5DA93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057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31C595-6A3B-246E-1723-7B69EBC3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268693D-A2F9-53E1-3D57-828A34479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6D36684-12A0-E926-4EE0-6CC4C6A4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091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771403-5DCB-00C2-29D0-2122E4909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9FE5F2-44D4-1D01-01AA-E00A314F9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747164-0903-AAF9-3817-499A74D28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D4827F-A0CF-021F-FE71-C5938F61E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E30B6F-0DA1-BE30-540C-1AEB7B4D6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8F32B5-2B23-DC7F-BA21-AFAB10C3F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04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B238C-1F4F-22CA-54C8-157B47017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DB27129-C2C7-7419-7D56-05F2C2DA2A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9BC74E-5D0A-9ED4-26B3-2F5201931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06F497-1940-96CA-E6C6-C7348D347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D6B16B-AF16-D88B-4372-FC65C7571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ECE535-AD16-A990-3E7E-AE6C6E2C8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9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E5B80-B944-CE2C-D981-9B2933EC2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98AEDF-4AD3-B68B-9BC1-BBC0B4D94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77F837-E3A3-3088-D3F2-8A383AA050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3FDAE-C04C-4F64-A5D1-6D8B7C201AC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A18790-26CB-E125-88D6-91B8EEEF5A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C183C-D1BD-B8EC-781A-9CA006DE4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6FA1E-DB47-41D3-A6E6-F54FC915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923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05BF34-2DEA-114F-7EFF-47A8BDA46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73" y="375556"/>
            <a:ext cx="11420453" cy="592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37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74DE9C-FD89-4F1B-1D18-633302F06CA4}"/>
              </a:ext>
            </a:extLst>
          </p:cNvPr>
          <p:cNvSpPr txBox="1"/>
          <p:nvPr/>
        </p:nvSpPr>
        <p:spPr>
          <a:xfrm>
            <a:off x="330925" y="-451213"/>
            <a:ext cx="9379131" cy="84023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chemeClr val="bg1"/>
                </a:solidFill>
                <a:latin typeface="Ekaterina Velikaya Two" panose="03000007060000020002" pitchFamily="66" charset="0"/>
              </a:rPr>
              <a:t>К</a:t>
            </a:r>
          </a:p>
          <a:p>
            <a:pPr>
              <a:lnSpc>
                <a:spcPct val="150000"/>
              </a:lnSpc>
            </a:pPr>
            <a:r>
              <a:rPr lang="ru-RU" sz="5400" b="1" dirty="0">
                <a:latin typeface="Ekaterina Velikaya Two" panose="03000007060000020002" pitchFamily="66" charset="0"/>
              </a:rPr>
              <a:t>     </a:t>
            </a:r>
            <a:r>
              <a:rPr lang="ru-RU" sz="5400" b="1" i="1" dirty="0" smtClean="0">
                <a:ln>
                  <a:solidFill>
                    <a:sysClr val="windowText" lastClr="000000"/>
                  </a:solidFill>
                </a:ln>
                <a:latin typeface="Ekaterina Velikaya Two" panose="03000007060000020002" pitchFamily="66" charset="0"/>
              </a:rPr>
              <a:t>Каллиграфия</a:t>
            </a:r>
            <a:endParaRPr lang="ru-RU" sz="5400" b="1" i="1" dirty="0">
              <a:ln>
                <a:solidFill>
                  <a:sysClr val="windowText" lastClr="000000"/>
                </a:solidFill>
              </a:ln>
              <a:latin typeface="Ekaterina Velikaya Two" panose="03000007060000020002" pitchFamily="66" charset="0"/>
            </a:endParaRPr>
          </a:p>
          <a:p>
            <a:pPr>
              <a:lnSpc>
                <a:spcPct val="150000"/>
              </a:lnSpc>
            </a:pPr>
            <a:r>
              <a:rPr lang="ru-RU" sz="5400" b="1" i="1" dirty="0">
                <a:ln>
                  <a:solidFill>
                    <a:sysClr val="windowText" lastClr="000000"/>
                  </a:solidFill>
                </a:ln>
                <a:latin typeface="Ekaterina Velikaya Two" panose="03000007060000020002" pitchFamily="66" charset="0"/>
              </a:rPr>
              <a:t>     как форма развития </a:t>
            </a:r>
          </a:p>
          <a:p>
            <a:pPr>
              <a:lnSpc>
                <a:spcPct val="150000"/>
              </a:lnSpc>
            </a:pPr>
            <a:r>
              <a:rPr lang="ru-RU" sz="5400" b="1" i="1" dirty="0">
                <a:ln>
                  <a:solidFill>
                    <a:sysClr val="windowText" lastClr="000000"/>
                  </a:solidFill>
                </a:ln>
                <a:latin typeface="Ekaterina Velikaya Two" panose="03000007060000020002" pitchFamily="66" charset="0"/>
              </a:rPr>
              <a:t>     эмоционального интеллекта </a:t>
            </a:r>
          </a:p>
          <a:p>
            <a:pPr>
              <a:lnSpc>
                <a:spcPct val="150000"/>
              </a:lnSpc>
            </a:pPr>
            <a:r>
              <a:rPr lang="ru-RU" sz="5400" b="1" i="1" dirty="0">
                <a:ln>
                  <a:solidFill>
                    <a:sysClr val="windowText" lastClr="000000"/>
                  </a:solidFill>
                </a:ln>
                <a:latin typeface="Ekaterina Velikaya Two" panose="03000007060000020002" pitchFamily="66" charset="0"/>
              </a:rPr>
              <a:t>     у младших школьников</a:t>
            </a:r>
          </a:p>
          <a:p>
            <a:pPr>
              <a:lnSpc>
                <a:spcPct val="150000"/>
              </a:lnSpc>
            </a:pPr>
            <a:endParaRPr lang="ru-RU" sz="5400" b="1" dirty="0">
              <a:latin typeface="Ekaterina Velikaya Two" panose="03000007060000020002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375BE2-2EA1-0047-C120-C2F8B23690E7}"/>
              </a:ext>
            </a:extLst>
          </p:cNvPr>
          <p:cNvSpPr txBox="1"/>
          <p:nvPr/>
        </p:nvSpPr>
        <p:spPr>
          <a:xfrm>
            <a:off x="8438606" y="5135880"/>
            <a:ext cx="309892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Ekaterina Velikaya Two" panose="03000007060000020002" pitchFamily="66" charset="0"/>
              </a:rPr>
              <a:t>Королькова Елена Евгеньевна</a:t>
            </a:r>
          </a:p>
          <a:p>
            <a:endParaRPr lang="ru-RU" b="1" dirty="0">
              <a:latin typeface="Ekaterina Velikaya Two" panose="03000007060000020002" pitchFamily="66" charset="0"/>
            </a:endParaRPr>
          </a:p>
          <a:p>
            <a:r>
              <a:rPr lang="ru-RU" b="1" dirty="0">
                <a:latin typeface="Ekaterina Velikaya Two" panose="03000007060000020002" pitchFamily="66" charset="0"/>
              </a:rPr>
              <a:t>Непогодина Елена Олеговна</a:t>
            </a:r>
          </a:p>
          <a:p>
            <a:endParaRPr lang="ru-RU" b="1" dirty="0">
              <a:latin typeface="Ekaterina Velikaya Two" panose="03000007060000020002" pitchFamily="66" charset="0"/>
            </a:endParaRPr>
          </a:p>
          <a:p>
            <a:endParaRPr lang="ru-RU" b="1" dirty="0">
              <a:latin typeface="Ekaterina Velikaya Two" panose="03000007060000020002" pitchFamily="66" charset="0"/>
            </a:endParaRPr>
          </a:p>
          <a:p>
            <a:endParaRPr lang="ru-RU" b="1" dirty="0">
              <a:latin typeface="Ekaterina Velikaya Two" panose="030000070600000200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757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F6A20B-D866-7D52-88E0-830220AD8CA5}"/>
              </a:ext>
            </a:extLst>
          </p:cNvPr>
          <p:cNvSpPr txBox="1"/>
          <p:nvPr/>
        </p:nvSpPr>
        <p:spPr>
          <a:xfrm>
            <a:off x="2901141" y="1471043"/>
            <a:ext cx="5955476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Ekaterina Velikaya Two" panose="03000007060000020002" pitchFamily="66" charset="0"/>
              </a:rPr>
              <a:t>К</a:t>
            </a:r>
          </a:p>
          <a:p>
            <a:r>
              <a:rPr lang="ru-RU" sz="6600" b="1" dirty="0">
                <a:ln>
                  <a:solidFill>
                    <a:sysClr val="windowText" lastClr="000000"/>
                  </a:solidFill>
                </a:ln>
                <a:latin typeface="Ekaterina Velikaya Two" panose="03000007060000020002" pitchFamily="66" charset="0"/>
              </a:rPr>
              <a:t>Каллиграфия</a:t>
            </a:r>
            <a:r>
              <a:rPr lang="ru-RU" sz="2800" dirty="0">
                <a:latin typeface="Ekaterina Velikaya Two" panose="03000007060000020002" pitchFamily="66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8719C5-55E5-280B-5813-3D4A324441B1}"/>
              </a:ext>
            </a:extLst>
          </p:cNvPr>
          <p:cNvSpPr txBox="1"/>
          <p:nvPr/>
        </p:nvSpPr>
        <p:spPr>
          <a:xfrm>
            <a:off x="5880811" y="178911"/>
            <a:ext cx="36487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1 Cancellaresca Script LET" pitchFamily="2" charset="0"/>
              </a:rPr>
              <a:t>Каллиграфия</a:t>
            </a:r>
            <a:r>
              <a:rPr lang="ru-RU" sz="60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5EFF98-1830-4B72-B3EC-761CD205E6CB}"/>
              </a:ext>
            </a:extLst>
          </p:cNvPr>
          <p:cNvSpPr txBox="1"/>
          <p:nvPr/>
        </p:nvSpPr>
        <p:spPr>
          <a:xfrm rot="486690">
            <a:off x="8888322" y="2632506"/>
            <a:ext cx="2777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beer money" panose="02000505060000020004" pitchFamily="2" charset="0"/>
              </a:rPr>
              <a:t>Каллиграфия</a:t>
            </a:r>
            <a:r>
              <a:rPr lang="ru-RU" sz="36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765500-CDF7-D544-E149-A935473CCC8B}"/>
              </a:ext>
            </a:extLst>
          </p:cNvPr>
          <p:cNvSpPr txBox="1"/>
          <p:nvPr/>
        </p:nvSpPr>
        <p:spPr>
          <a:xfrm rot="20742067">
            <a:off x="2036466" y="4536163"/>
            <a:ext cx="23711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lipsoC" panose="02000503020000020004" pitchFamily="2" charset="-52"/>
              </a:rPr>
              <a:t>Каллиграфия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335A14-CE63-850F-A948-2A8EEFE02D29}"/>
              </a:ext>
            </a:extLst>
          </p:cNvPr>
          <p:cNvSpPr txBox="1"/>
          <p:nvPr/>
        </p:nvSpPr>
        <p:spPr>
          <a:xfrm>
            <a:off x="7471953" y="3430935"/>
            <a:ext cx="411522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Propisi" panose="02000508030000020003" pitchFamily="2" charset="0"/>
              </a:rPr>
              <a:t>Каллиграфия</a:t>
            </a:r>
            <a:r>
              <a:rPr lang="ru-RU" sz="6600" b="1" dirty="0">
                <a:latin typeface="Propisi" panose="02000508030000020003" pitchFamily="2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831EB0-4FF6-6CA0-6550-142AFA553D0B}"/>
              </a:ext>
            </a:extLst>
          </p:cNvPr>
          <p:cNvSpPr txBox="1"/>
          <p:nvPr/>
        </p:nvSpPr>
        <p:spPr>
          <a:xfrm rot="625705">
            <a:off x="8834815" y="5155092"/>
            <a:ext cx="2884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Segoe Print" panose="02000600000000000000" pitchFamily="2" charset="0"/>
              </a:rPr>
              <a:t>Каллиграфия</a:t>
            </a:r>
            <a:r>
              <a:rPr lang="ru-RU" sz="2800" dirty="0">
                <a:latin typeface="Segoe Print" panose="02000600000000000000" pitchFamily="2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B1CF16-2E35-7866-5496-9ED05E44C116}"/>
              </a:ext>
            </a:extLst>
          </p:cNvPr>
          <p:cNvSpPr txBox="1"/>
          <p:nvPr/>
        </p:nvSpPr>
        <p:spPr>
          <a:xfrm>
            <a:off x="7525272" y="5933681"/>
            <a:ext cx="37289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Batang" panose="02030600000101010101" pitchFamily="18" charset="-127"/>
                <a:ea typeface="Batang" panose="02030600000101010101" pitchFamily="18" charset="-127"/>
              </a:rPr>
              <a:t>Каллиграфия</a:t>
            </a:r>
            <a:r>
              <a:rPr lang="ru-RU" sz="4000" b="1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0AC35B-69F7-52DE-1744-6871296D9789}"/>
              </a:ext>
            </a:extLst>
          </p:cNvPr>
          <p:cNvSpPr txBox="1"/>
          <p:nvPr/>
        </p:nvSpPr>
        <p:spPr>
          <a:xfrm>
            <a:off x="1238895" y="2987961"/>
            <a:ext cx="23887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Brusnika" pitchFamily="50" charset="0"/>
              </a:rPr>
              <a:t>Каллиграфия</a:t>
            </a:r>
            <a:r>
              <a:rPr lang="ru-RU" sz="2800" b="1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F6AD40-FBD0-889F-CBF5-40CC227153A7}"/>
              </a:ext>
            </a:extLst>
          </p:cNvPr>
          <p:cNvSpPr txBox="1"/>
          <p:nvPr/>
        </p:nvSpPr>
        <p:spPr>
          <a:xfrm rot="20117876">
            <a:off x="415773" y="745013"/>
            <a:ext cx="37641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Airfool" panose="02000500000000000000" pitchFamily="2" charset="0"/>
              </a:rPr>
              <a:t>Каллиграфия</a:t>
            </a:r>
            <a:r>
              <a:rPr lang="ru-RU" sz="28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EF38D1-2C64-0713-5789-CDCD39955ED5}"/>
              </a:ext>
            </a:extLst>
          </p:cNvPr>
          <p:cNvSpPr txBox="1"/>
          <p:nvPr/>
        </p:nvSpPr>
        <p:spPr>
          <a:xfrm rot="20642629">
            <a:off x="9052259" y="1021764"/>
            <a:ext cx="26506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</a:rPr>
              <a:t>Каллиграфия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60F384-613D-8151-1FC3-0D8B95F80FCA}"/>
              </a:ext>
            </a:extLst>
          </p:cNvPr>
          <p:cNvSpPr txBox="1"/>
          <p:nvPr/>
        </p:nvSpPr>
        <p:spPr>
          <a:xfrm>
            <a:off x="5099965" y="4620987"/>
            <a:ext cx="3302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Moonlight" panose="02000500060000020003" pitchFamily="2" charset="0"/>
              </a:rPr>
              <a:t>Каллиграфия</a:t>
            </a:r>
            <a:r>
              <a:rPr lang="ru-RU" sz="360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084EC4-AEE6-235A-11D7-926A79DD1826}"/>
              </a:ext>
            </a:extLst>
          </p:cNvPr>
          <p:cNvSpPr txBox="1"/>
          <p:nvPr/>
        </p:nvSpPr>
        <p:spPr>
          <a:xfrm rot="761794">
            <a:off x="3654419" y="5597550"/>
            <a:ext cx="3070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Stampatello Faceto" panose="02000503000000000000" pitchFamily="50" charset="0"/>
                <a:ea typeface="Stampatello Faceto" panose="02000503000000000000" pitchFamily="50" charset="0"/>
              </a:rPr>
              <a:t>Каллиграфия</a:t>
            </a:r>
            <a:r>
              <a:rPr lang="ru-RU" sz="28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Stampatello Faceto" panose="02000503000000000000" pitchFamily="50" charset="0"/>
                <a:ea typeface="Stampatello Faceto" panose="02000503000000000000" pitchFamily="50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4BA82-6BCF-7C91-225E-1D81F6D0A402}"/>
              </a:ext>
            </a:extLst>
          </p:cNvPr>
          <p:cNvSpPr txBox="1"/>
          <p:nvPr/>
        </p:nvSpPr>
        <p:spPr>
          <a:xfrm>
            <a:off x="542525" y="3818592"/>
            <a:ext cx="2238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Mistral" panose="03090702030407020403" pitchFamily="66" charset="0"/>
              </a:rPr>
              <a:t>Каллиграфия</a:t>
            </a:r>
            <a:r>
              <a:rPr lang="ru-RU" sz="2800" dirty="0">
                <a:latin typeface="Mistral" panose="03090702030407020403" pitchFamily="66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2F6B42-60FB-6FF0-1081-677DB512B574}"/>
              </a:ext>
            </a:extLst>
          </p:cNvPr>
          <p:cNvSpPr txBox="1"/>
          <p:nvPr/>
        </p:nvSpPr>
        <p:spPr>
          <a:xfrm>
            <a:off x="614430" y="5589584"/>
            <a:ext cx="2694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EuroScript" pitchFamily="2" charset="0"/>
              </a:rPr>
              <a:t>Каллиграфия </a:t>
            </a:r>
          </a:p>
        </p:txBody>
      </p:sp>
    </p:spTree>
    <p:extLst>
      <p:ext uri="{BB962C8B-B14F-4D97-AF65-F5344CB8AC3E}">
        <p14:creationId xmlns:p14="http://schemas.microsoft.com/office/powerpoint/2010/main" val="3479552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FCEC8B-3720-CCED-AFCA-8D1B396AB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10" y="705393"/>
            <a:ext cx="4085408" cy="54472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D8D730-36CE-3D46-4667-2195835AF4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573" y="705393"/>
            <a:ext cx="4085408" cy="544721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ACC724-8AC8-ED7B-B942-89E867BD2075}"/>
              </a:ext>
            </a:extLst>
          </p:cNvPr>
          <p:cNvSpPr/>
          <p:nvPr/>
        </p:nvSpPr>
        <p:spPr>
          <a:xfrm>
            <a:off x="470263" y="348343"/>
            <a:ext cx="11251474" cy="6247890"/>
          </a:xfrm>
          <a:prstGeom prst="rect">
            <a:avLst/>
          </a:prstGeom>
          <a:noFill/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891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C1F4F6-6AFE-4B8A-05F2-C086A21C3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87" y="687976"/>
            <a:ext cx="5190311" cy="38927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3495D9-5215-6371-2634-4A64456F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7164"/>
          <a:stretch>
            <a:fillRect/>
          </a:stretch>
        </p:blipFill>
        <p:spPr>
          <a:xfrm>
            <a:off x="773619" y="2838994"/>
            <a:ext cx="2458113" cy="33310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C1A16E-4B2B-28BF-2D82-03F05663FDF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881" y="2838994"/>
            <a:ext cx="2493373" cy="332449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CB4B1B-A1C0-9646-14BB-16366EC67DC9}"/>
              </a:ext>
            </a:extLst>
          </p:cNvPr>
          <p:cNvSpPr/>
          <p:nvPr/>
        </p:nvSpPr>
        <p:spPr>
          <a:xfrm>
            <a:off x="470263" y="348343"/>
            <a:ext cx="11251474" cy="6247890"/>
          </a:xfrm>
          <a:prstGeom prst="rect">
            <a:avLst/>
          </a:prstGeom>
          <a:noFill/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48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5720B4-01F7-16C2-2041-336931DF26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38" t="1950" r="52172" b="50844"/>
          <a:stretch>
            <a:fillRect/>
          </a:stretch>
        </p:blipFill>
        <p:spPr>
          <a:xfrm rot="18938522">
            <a:off x="8875658" y="1033150"/>
            <a:ext cx="2569154" cy="196245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8F2F61-F2E2-0241-22C8-6364B9FBFE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9" r="2414"/>
          <a:stretch>
            <a:fillRect/>
          </a:stretch>
        </p:blipFill>
        <p:spPr>
          <a:xfrm>
            <a:off x="794216" y="739442"/>
            <a:ext cx="3847453" cy="53791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74E587-D23F-CCEC-304E-B82502C683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36" t="5460" r="5998" b="3365"/>
          <a:stretch>
            <a:fillRect/>
          </a:stretch>
        </p:blipFill>
        <p:spPr>
          <a:xfrm>
            <a:off x="4873840" y="739441"/>
            <a:ext cx="3788230" cy="537911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F96C595-BB09-DCCB-C9D6-9FBFEA21C046}"/>
              </a:ext>
            </a:extLst>
          </p:cNvPr>
          <p:cNvSpPr/>
          <p:nvPr/>
        </p:nvSpPr>
        <p:spPr>
          <a:xfrm>
            <a:off x="470263" y="348343"/>
            <a:ext cx="11251474" cy="6247890"/>
          </a:xfrm>
          <a:prstGeom prst="rect">
            <a:avLst/>
          </a:prstGeom>
          <a:noFill/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3652E36-5A92-E9AA-AB72-809BDD88A5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12" t="1143" r="52072" b="50843"/>
          <a:stretch>
            <a:fillRect/>
          </a:stretch>
        </p:blipFill>
        <p:spPr>
          <a:xfrm>
            <a:off x="8952753" y="3788891"/>
            <a:ext cx="2635623" cy="204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07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DE6DEA-0DA4-1B1A-8D1C-791C935E734E}"/>
              </a:ext>
            </a:extLst>
          </p:cNvPr>
          <p:cNvSpPr txBox="1"/>
          <p:nvPr/>
        </p:nvSpPr>
        <p:spPr>
          <a:xfrm>
            <a:off x="1022548" y="261767"/>
            <a:ext cx="10146903" cy="6097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4400" b="1" dirty="0">
                <a:ln>
                  <a:solidFill>
                    <a:sysClr val="windowText" lastClr="000000"/>
                  </a:solidFill>
                </a:ln>
                <a:latin typeface="Propisi" panose="02000508030000020003" pitchFamily="2" charset="0"/>
              </a:rPr>
              <a:t>Каллиграфия — это музыка для глаз, воплощение гармонии, где каждая буква — это нота, создающая неповторимую мелодию души. Это искусство, которое дисциплинирует, улучшает концентрацию и развивает художественный вкус, позволяя глубже чувствовать красоту слова.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AB1E0A9-2279-5F83-45DA-8442668227B3}"/>
              </a:ext>
            </a:extLst>
          </p:cNvPr>
          <p:cNvSpPr/>
          <p:nvPr/>
        </p:nvSpPr>
        <p:spPr>
          <a:xfrm>
            <a:off x="470263" y="348343"/>
            <a:ext cx="11251474" cy="6247890"/>
          </a:xfrm>
          <a:prstGeom prst="rect">
            <a:avLst/>
          </a:prstGeom>
          <a:noFill/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355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ED41CA-FD25-2D2F-22FF-925E7A423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42" t="4483" r="14288" b="7731"/>
          <a:stretch>
            <a:fillRect/>
          </a:stretch>
        </p:blipFill>
        <p:spPr>
          <a:xfrm>
            <a:off x="4846801" y="1043491"/>
            <a:ext cx="6824716" cy="54661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AC8100-39FA-93E9-2DF3-FB6ECA459C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74" t="7490" r="17863" b="-2864"/>
          <a:stretch>
            <a:fillRect/>
          </a:stretch>
        </p:blipFill>
        <p:spPr>
          <a:xfrm>
            <a:off x="606013" y="462581"/>
            <a:ext cx="4432152" cy="390515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BB30C7E-366D-5A47-B28E-519451612164}"/>
              </a:ext>
            </a:extLst>
          </p:cNvPr>
          <p:cNvSpPr/>
          <p:nvPr/>
        </p:nvSpPr>
        <p:spPr>
          <a:xfrm>
            <a:off x="470263" y="348343"/>
            <a:ext cx="11251474" cy="6247890"/>
          </a:xfrm>
          <a:prstGeom prst="rect">
            <a:avLst/>
          </a:prstGeom>
          <a:noFill/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193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76</Words>
  <Application>Microsoft Office PowerPoint</Application>
  <PresentationFormat>Широкоэкранный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25" baseType="lpstr">
      <vt:lpstr>1 Cancellaresca Script LET</vt:lpstr>
      <vt:lpstr>Airfool</vt:lpstr>
      <vt:lpstr>Arial</vt:lpstr>
      <vt:lpstr>Batang</vt:lpstr>
      <vt:lpstr>beer money</vt:lpstr>
      <vt:lpstr>Brusnika</vt:lpstr>
      <vt:lpstr>Calibri</vt:lpstr>
      <vt:lpstr>Calibri Light</vt:lpstr>
      <vt:lpstr>CalipsoC</vt:lpstr>
      <vt:lpstr>Ekaterina Velikaya Two</vt:lpstr>
      <vt:lpstr>EuroScript</vt:lpstr>
      <vt:lpstr>Mistral</vt:lpstr>
      <vt:lpstr>Moonlight</vt:lpstr>
      <vt:lpstr>Propisi</vt:lpstr>
      <vt:lpstr>Segoe Print</vt:lpstr>
      <vt:lpstr>Stampatello Faceto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Непогодина</dc:creator>
  <cp:lastModifiedBy>Илья Коноводов</cp:lastModifiedBy>
  <cp:revision>6</cp:revision>
  <dcterms:created xsi:type="dcterms:W3CDTF">2025-11-10T19:36:54Z</dcterms:created>
  <dcterms:modified xsi:type="dcterms:W3CDTF">2026-07-09T11:37:33Z</dcterms:modified>
</cp:coreProperties>
</file>