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63" r:id="rId7"/>
    <p:sldId id="262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800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91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55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565B-28D3-4C30-9E53-131E76FB26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831D-7905-4CA1-B274-607BD61F5E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54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F1D71-DDE4-4873-A0DD-B6581F78EE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224D-A451-4AD1-B990-7D167DDD71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328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CF723-75A2-49BA-8148-751CBE9EC8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FED47-A8D7-4D88-9783-2AE6BDBF7E7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05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64A52-8DB0-4966-B61C-076106F2C0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DF2DD-3B89-4DBE-919D-183CF7CEA9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37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B58FC-0C93-4E81-BD70-A5A0B6E74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8A7AB-B763-4ED0-8901-47E3A7C62A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89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EE14A-5699-4806-83F8-C257810691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6EAF-190A-498B-BBC0-31E3C0ACA5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994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1789F-4F15-4129-B446-285C922DD3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69CB3-CA3E-4381-A2DB-A38B720A86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82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1ABC4-6547-4972-9A35-223B1A7C79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A0E7-6570-4311-B7EC-5EF32175B0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91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702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9B56D-9E36-4E49-BB67-A5D4ABC56F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50349-84FA-47C5-8814-BE77400A5A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04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C3D4-44FD-457D-A45A-81D14BC408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5975-8819-4F5E-872D-1ADDE7844E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49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0DE26-FB3E-4F1F-9569-20895C80A6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7BC78-EB40-4A42-8AA3-F8BBE0C484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07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565B-28D3-4C30-9E53-131E76FB26F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831D-7905-4CA1-B274-607BD61F5E6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25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F1D71-DDE4-4873-A0DD-B6581F78EE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224D-A451-4AD1-B990-7D167DDD710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6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CF723-75A2-49BA-8148-751CBE9EC8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FED47-A8D7-4D88-9783-2AE6BDBF7E7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560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64A52-8DB0-4966-B61C-076106F2C0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DF2DD-3B89-4DBE-919D-183CF7CEA9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922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B58FC-0C93-4E81-BD70-A5A0B6E74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8A7AB-B763-4ED0-8901-47E3A7C62A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403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EE14A-5699-4806-83F8-C257810691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6EAF-190A-498B-BBC0-31E3C0ACA5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676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1789F-4F15-4129-B446-285C922DD3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69CB3-CA3E-4381-A2DB-A38B720A86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435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589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1ABC4-6547-4972-9A35-223B1A7C79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AA0E7-6570-4311-B7EC-5EF32175B0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46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9B56D-9E36-4E49-BB67-A5D4ABC56F8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50349-84FA-47C5-8814-BE77400A5AC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34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C3D4-44FD-457D-A45A-81D14BC408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55975-8819-4F5E-872D-1ADDE7844E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64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0DE26-FB3E-4F1F-9569-20895C80A6F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7BC78-EB40-4A42-8AA3-F8BBE0C4840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30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373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3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0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92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15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9B846-25B7-4E9C-BA1E-6C053EF5F65B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0A528-D89A-4483-93B2-A997307F35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36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B8B70D-21FA-4071-9045-A399ABC100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94F362-CF4F-4805-A575-09CBD68FC2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3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B8B70D-21FA-4071-9045-A399ABC1007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94F362-CF4F-4805-A575-09CBD68FC2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4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4.jpeg"/><Relationship Id="rId7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image" Target="../media/image18.jpeg"/><Relationship Id="rId4" Type="http://schemas.openxmlformats.org/officeDocument/2006/relationships/image" Target="../media/image5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Эффективность применения проектной и исследовательской деятельности в развитии эмоционального интеллекта младших школьников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5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80019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«Животный мир тундры»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Марина\Downloads\IMG_29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619672" y="2060848"/>
            <a:ext cx="6264696" cy="469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21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Ролевая игра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«Семейный бюджет»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арина\Downloads\IMG_3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79511" y="1895872"/>
            <a:ext cx="3496297" cy="262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рина\Downloads\IMG_3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42579" y="2325493"/>
            <a:ext cx="3436964" cy="257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арина\Downloads\IMG_30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36300" y="3646469"/>
            <a:ext cx="3515883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2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:\Управление по работе с персоналом - Спартаковская\Common\ДИРЕКЦИЯ МОСКВА\Баринова\БИЗНЕС_СИМУЛЯЦИЯ ДЛЯ ДЕТЕЙ\Картинки\метр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614863"/>
            <a:ext cx="1911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360863"/>
            <a:ext cx="2079625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330700"/>
            <a:ext cx="1516062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527050"/>
            <a:ext cx="1736725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4375150"/>
            <a:ext cx="1420813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188913"/>
            <a:ext cx="15621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14313"/>
            <a:ext cx="183673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222250"/>
            <a:ext cx="161925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700" y="1871663"/>
            <a:ext cx="1789113" cy="6477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Приставка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15 000р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15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68538" y="1868488"/>
            <a:ext cx="2187575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 цирк всей семьей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 Цена: 6 000р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 Очки: 6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1868488"/>
            <a:ext cx="1833563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Учебники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3 000р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16688" y="1868488"/>
            <a:ext cx="2525712" cy="831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Письмо и подарок бабушке и дедушке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</a:t>
            </a:r>
            <a:r>
              <a:rPr lang="en-US" sz="1200" b="1" dirty="0">
                <a:solidFill>
                  <a:prstClr val="black"/>
                </a:solidFill>
              </a:rPr>
              <a:t>4</a:t>
            </a:r>
            <a:r>
              <a:rPr lang="ru-RU" sz="1200" b="1" dirty="0">
                <a:solidFill>
                  <a:prstClr val="black"/>
                </a:solidFill>
              </a:rPr>
              <a:t>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8538" y="6092825"/>
            <a:ext cx="2055812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транспорта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4 000р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4713" y="6084888"/>
            <a:ext cx="2055812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Велосипед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</a:t>
            </a:r>
            <a:r>
              <a:rPr lang="en-US" sz="1200" b="1" dirty="0">
                <a:solidFill>
                  <a:prstClr val="black"/>
                </a:solidFill>
              </a:rPr>
              <a:t>7</a:t>
            </a:r>
            <a:r>
              <a:rPr lang="ru-RU" sz="1200" b="1" dirty="0">
                <a:solidFill>
                  <a:prstClr val="black"/>
                </a:solidFill>
              </a:rPr>
              <a:t>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85000" y="6084888"/>
            <a:ext cx="2057400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жилья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5000р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16238" y="3181350"/>
            <a:ext cx="2573337" cy="369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prstClr val="black"/>
                </a:solidFill>
              </a:rPr>
              <a:t>ИТОГО: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342900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92475" y="342900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26163" y="347663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599488" y="347663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57338" y="4249738"/>
            <a:ext cx="360362" cy="369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887788" y="4311650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078538" y="4330700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99488" y="4270375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3375" y="6092825"/>
            <a:ext cx="1717675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Продукты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20 000р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35388" y="66675"/>
            <a:ext cx="1976437" cy="369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prstClr val="black"/>
                </a:solidFill>
              </a:rPr>
              <a:t>1 месяц</a:t>
            </a:r>
            <a:r>
              <a:rPr lang="en-US" b="1" u="sng" dirty="0">
                <a:solidFill>
                  <a:prstClr val="black"/>
                </a:solidFill>
              </a:rPr>
              <a:t> – 45 000</a:t>
            </a:r>
            <a:r>
              <a:rPr lang="ru-RU" b="1" u="sng" dirty="0">
                <a:solidFill>
                  <a:prstClr val="black"/>
                </a:solidFill>
              </a:rPr>
              <a:t>р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7838" y="3043238"/>
            <a:ext cx="1790700" cy="10160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Кредит на 4 месяца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+ 10 000р к бюджету</a:t>
            </a:r>
          </a:p>
          <a:p>
            <a:pPr>
              <a:defRPr/>
            </a:pPr>
            <a:endParaRPr lang="ru-RU" sz="1200" b="1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Платеж 3000р каждый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26163" y="3043238"/>
            <a:ext cx="2262187" cy="83026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Вклад на 2 месяца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3000р через 2 месяца 4000р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5000р через 2 месяца 7000р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7000р через 2 месяца 9000р</a:t>
            </a:r>
          </a:p>
        </p:txBody>
      </p:sp>
    </p:spTree>
    <p:extLst>
      <p:ext uri="{BB962C8B-B14F-4D97-AF65-F5344CB8AC3E}">
        <p14:creationId xmlns:p14="http://schemas.microsoft.com/office/powerpoint/2010/main" val="138870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S:\Управление по работе с персоналом - Спартаковская\Common\ДИРЕКЦИЯ МОСКВА\Баринова\БИЗНЕС_СИМУЛЯЦИЯ ДЛЯ ДЕТЕЙ\Картинки\теле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538" y="423863"/>
            <a:ext cx="13938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77800"/>
            <a:ext cx="17367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2" descr="S:\Управление по работе с персоналом - Спартаковская\Common\ДИРЕКЦИЯ МОСКВА\Баринова\БИЗНЕС_СИМУЛЯЦИЯ ДЛЯ ДЕТЕЙ\Картинки\метр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614863"/>
            <a:ext cx="1911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S:\Управление по работе с персоналом - Спартаковская\Common\ДИРЕКЦИЯ МОСКВА\Баринова\БИЗНЕС_СИМУЛЯЦИЯ ДЛЯ ДЕТЕЙ\Картинки\театр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4454525"/>
            <a:ext cx="16652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 descr="S:\Управление по работе с персоналом - Спартаковская\Common\ДИРЕКЦИЯ МОСКВА\Баринова\БИЗНЕС_СИМУЛЯЦИЯ ДЛЯ ДЕТЕЙ\Картинки\игра к сон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38" y="541338"/>
            <a:ext cx="1528762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4360863"/>
            <a:ext cx="2079625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330700"/>
            <a:ext cx="1516062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9225" y="1787525"/>
            <a:ext cx="1576388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Домашний питомец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7 000р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30413" y="1787525"/>
            <a:ext cx="1646237" cy="646113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Игры к приставке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1 500р/</a:t>
            </a:r>
            <a:r>
              <a:rPr lang="ru-RU" sz="1200" b="1" dirty="0" err="1">
                <a:solidFill>
                  <a:prstClr val="black"/>
                </a:solidFill>
              </a:rPr>
              <a:t>шт</a:t>
            </a:r>
            <a:endParaRPr lang="ru-RU" sz="1200" b="1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7000" y="1765300"/>
            <a:ext cx="1614488" cy="831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Дополнительные занятия в школе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3 000р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5325" y="1728788"/>
            <a:ext cx="1143000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Телефон: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12 000р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84713" y="6084888"/>
            <a:ext cx="2055812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 театр всей семьей</a:t>
            </a:r>
          </a:p>
          <a:p>
            <a:pPr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Цена: 7 000р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6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119438" y="3043238"/>
            <a:ext cx="2573337" cy="3683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prstClr val="black"/>
                </a:solidFill>
              </a:rPr>
              <a:t>ИТОГО: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47800" y="269875"/>
            <a:ext cx="358775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19400" y="269875"/>
            <a:ext cx="360363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81638" y="269875"/>
            <a:ext cx="358775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91363" y="269875"/>
            <a:ext cx="360362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3988" y="4270375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887788" y="4311650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07125" y="4271963"/>
            <a:ext cx="358775" cy="369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599488" y="4270375"/>
            <a:ext cx="3603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3375" y="6092825"/>
            <a:ext cx="1717675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Продукты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20 000р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68538" y="6092825"/>
            <a:ext cx="2055812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транспорта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4 000р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85000" y="6084888"/>
            <a:ext cx="2057400" cy="646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Оплата жилья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Цена: 5000р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0</a:t>
            </a:r>
          </a:p>
        </p:txBody>
      </p:sp>
      <p:pic>
        <p:nvPicPr>
          <p:cNvPr id="12314" name="Picture 7" descr="S:\Управление по работе с персоналом - Спартаковская\Common\ДИРЕКЦИЯ МОСКВА\Баринова\БИЗНЕС_СИМУЛЯЦИЯ ДЛЯ ДЕТЕЙ\Картинки\корм для собак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77800"/>
            <a:ext cx="1401763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8510588" y="269875"/>
            <a:ext cx="358775" cy="369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45338" y="1736725"/>
            <a:ext cx="1866900" cy="646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Корм для питомца</a:t>
            </a:r>
          </a:p>
          <a:p>
            <a:pPr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Цена: 3 000р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Очки: 3</a:t>
            </a:r>
          </a:p>
        </p:txBody>
      </p:sp>
      <p:pic>
        <p:nvPicPr>
          <p:cNvPr id="12317" name="Picture 2" descr="S:\Управление по работе с персоналом - Спартаковская\Common\ДИРЕКЦИЯ МОСКВА\Баринова\БИЗНЕС_СИМУЛЯЦИЯ ДЛЯ ДЕТЕЙ\Картинки\день учителя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52438"/>
            <a:ext cx="11223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477838" y="3043238"/>
            <a:ext cx="1790700" cy="83026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Кредит на 3 месяца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+ 10 000р к бюджету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Платеж 4000р каждый месяц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26163" y="3043238"/>
            <a:ext cx="2262187" cy="83026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u="sng" dirty="0">
                <a:solidFill>
                  <a:prstClr val="black"/>
                </a:solidFill>
              </a:rPr>
              <a:t>Вклад на 2 месяца 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3000р через 2 месяца 4000р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5000р через 2 месяца 7000р</a:t>
            </a:r>
          </a:p>
          <a:p>
            <a:pPr>
              <a:defRPr/>
            </a:pPr>
            <a:r>
              <a:rPr lang="ru-RU" sz="1200" b="1" dirty="0">
                <a:solidFill>
                  <a:prstClr val="black"/>
                </a:solidFill>
              </a:rPr>
              <a:t>На 7000р через 2 месяца 9000р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65500" y="85725"/>
            <a:ext cx="1974850" cy="369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u="sng" dirty="0">
                <a:solidFill>
                  <a:prstClr val="black"/>
                </a:solidFill>
              </a:rPr>
              <a:t>2 месяц</a:t>
            </a:r>
            <a:r>
              <a:rPr lang="en-US" b="1" u="sng" dirty="0">
                <a:solidFill>
                  <a:prstClr val="black"/>
                </a:solidFill>
              </a:rPr>
              <a:t> – 45 000</a:t>
            </a:r>
            <a:r>
              <a:rPr lang="ru-RU" b="1" u="sng" dirty="0">
                <a:solidFill>
                  <a:prstClr val="black"/>
                </a:solidFill>
              </a:rPr>
              <a:t>р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12321" name="Picture 2" descr="S:\Управление по работе с персоналом - Спартаковская\Common\ДИРЕКЦИЯ МОСКВА\Баринова\БИЗНЕС_СИМУЛЯЦИЯ ДЛЯ ДЕТЕЙ\Картинки\театр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429125"/>
            <a:ext cx="1665287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89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Исследовательские работы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1752600"/>
          </a:xfrm>
        </p:spPr>
        <p:txBody>
          <a:bodyPr/>
          <a:lstStyle/>
          <a:p>
            <a:pPr algn="l"/>
            <a:endParaRPr lang="ru-RU" dirty="0" smtClean="0"/>
          </a:p>
          <a:p>
            <a:pPr algn="l"/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02" y="1700808"/>
            <a:ext cx="4111174" cy="4896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7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264</Words>
  <Application>Microsoft Office PowerPoint</Application>
  <PresentationFormat>Экран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1_Тема Office</vt:lpstr>
      <vt:lpstr>2_Тема Office</vt:lpstr>
      <vt:lpstr>Эффективность применения проектной и исследовательской деятельности в развитии эмоционального интеллекта младших школьников</vt:lpstr>
      <vt:lpstr>Проект  «Животный мир тундры»</vt:lpstr>
      <vt:lpstr>Ролевая игра «Семейный бюджет»</vt:lpstr>
      <vt:lpstr>Презентация PowerPoint</vt:lpstr>
      <vt:lpstr>Презентация PowerPoint</vt:lpstr>
      <vt:lpstr>Исследовательские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Suser</dc:creator>
  <cp:lastModifiedBy>Илья Коноводов</cp:lastModifiedBy>
  <cp:revision>14</cp:revision>
  <dcterms:created xsi:type="dcterms:W3CDTF">2025-11-05T04:27:12Z</dcterms:created>
  <dcterms:modified xsi:type="dcterms:W3CDTF">2026-07-09T11:39:27Z</dcterms:modified>
</cp:coreProperties>
</file>